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36000454141c5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36000454141c5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1710df5dcab41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1710df5dcab41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36000454141c5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36000454141c5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36000454141c5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36000454141c5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36000454141c5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36000454141c5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36000454141c5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36000454141c5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36000454141c5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36000454141c5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36000454141c5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36000454141c5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36000454141c55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36000454141c55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36000454141c55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36000454141c55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