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9" r:id="rId3"/>
    <p:sldId id="272" r:id="rId4"/>
    <p:sldId id="274" r:id="rId5"/>
    <p:sldId id="273" r:id="rId6"/>
    <p:sldId id="265" r:id="rId7"/>
    <p:sldId id="290" r:id="rId8"/>
    <p:sldId id="291" r:id="rId9"/>
    <p:sldId id="276" r:id="rId10"/>
    <p:sldId id="275" r:id="rId11"/>
    <p:sldId id="277" r:id="rId12"/>
    <p:sldId id="278" r:id="rId13"/>
    <p:sldId id="292" r:id="rId14"/>
    <p:sldId id="279" r:id="rId15"/>
    <p:sldId id="282" r:id="rId16"/>
    <p:sldId id="281" r:id="rId17"/>
    <p:sldId id="284" r:id="rId18"/>
    <p:sldId id="283" r:id="rId19"/>
    <p:sldId id="280" r:id="rId20"/>
    <p:sldId id="285" r:id="rId21"/>
    <p:sldId id="286" r:id="rId22"/>
    <p:sldId id="287" r:id="rId23"/>
    <p:sldId id="288" r:id="rId24"/>
    <p:sldId id="289" r:id="rId25"/>
    <p:sldId id="271" r:id="rId2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014067"/>
    <a:srgbClr val="014E7D"/>
    <a:srgbClr val="013657"/>
    <a:srgbClr val="01456F"/>
    <a:srgbClr val="014B79"/>
    <a:srgbClr val="0937C9"/>
    <a:srgbClr val="002774"/>
    <a:srgbClr val="929A4A"/>
    <a:srgbClr val="EA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8" autoAdjust="0"/>
    <p:restoredTop sz="94674" autoAdjust="0"/>
  </p:normalViewPr>
  <p:slideViewPr>
    <p:cSldViewPr snapToGrid="0" showGuides="1">
      <p:cViewPr varScale="1">
        <p:scale>
          <a:sx n="112" d="100"/>
          <a:sy n="112" d="100"/>
        </p:scale>
        <p:origin x="414" y="102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233DA82-3F88-44B8-BD04-AA40EEE84FBF}" type="datetime1">
              <a:rPr lang="ru-RU" smtClean="0"/>
              <a:t>23.04.2023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F1072A3-100F-40A9-915F-8D2D9E6962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690D7-6006-41CE-9478-6ADEF6469083}" type="datetime1">
              <a:rPr lang="ru-RU" smtClean="0"/>
              <a:pPr/>
              <a:t>23.04.2023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230CFA-805A-4FD3-B3A0-DAAA5993DA1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187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454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5347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5689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 title="Подзаголовок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ЩЕЛКНИТЕ, ЧТОБЫ ИЗМЕНИТЬ СТИЛЬ ОБРАЗЦА ПОДЗАГОЛОВКА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450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 title="Подзаголовок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ЩЕЛКНИТЕ, ЧТОБЫ ИЗМЕНИТЬ СТИЛЬ ОБРАЗЦА ПОДЗАГОЛОВКА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9204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 title="Название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sp>
        <p:nvSpPr>
          <p:cNvPr id="101" name="Текст 2" title="Подзаголовок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РЕДАКТИРОВАНИЕ ОСНОВНЫХ СТИЛЕЙ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891791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745963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5" name="Объект 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473770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n-US" b="1" dirty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Текст 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1" name="Объект 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4" name="Объект 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606950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006597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ый треугольник 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908403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7A5C384-78D0-4088-9411-AB6790574770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Надпись 17">
            <a:extLst>
              <a:ext uri="{FF2B5EF4-FFF2-40B4-BE49-F238E27FC236}">
                <a16:creationId xmlns:a16="http://schemas.microsoft.com/office/drawing/2014/main" id="{CC52C5C1-EC33-44C1-9D54-A1058BBF1812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Параллелограмм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0" name="Параллелограмм 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199068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Надпись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Диагональная полоса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1" name="Параллелограмм 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584190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EDAB3FE-9015-40FD-A870-D81B5A86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5891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 title="Название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sp>
        <p:nvSpPr>
          <p:cNvPr id="101" name="Текст 2" title="Подзаголовок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РЕДАКТИРОВАНИЕ ОСНОВНЫХ СТИЛЕЙ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 title="Пункты маркированного списка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4" name="Прямоугольный треугольник 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 title="Подзаголовок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3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2" name="Заголовок 1" title="Название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 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422305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Объект 2" title="Пункты маркированного списка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 title="Подзаголовок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19" name="Заголовок 1" title="Название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5" name="Надпись 14">
            <a:extLst>
              <a:ext uri="{FF2B5EF4-FFF2-40B4-BE49-F238E27FC236}">
                <a16:creationId xmlns:a16="http://schemas.microsoft.com/office/drawing/2014/main" id="{5E24A5A7-66A2-7F43-9A7A-5E13F74F8C0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</p:spTree>
    <p:extLst>
      <p:ext uri="{BB962C8B-B14F-4D97-AF65-F5344CB8AC3E}">
        <p14:creationId xmlns:p14="http://schemas.microsoft.com/office/powerpoint/2010/main" val="42831109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17" name="Текст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Объект 3" title="Пункты маркированного списка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 smtClean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 smtClean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 smtClean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 smtClean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9" name="Текст 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Объект 5" title="Пункты маркированного списка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 smtClean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 smtClean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 smtClean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 smtClean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4" name="Текст 4" title="Подзаголовок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25" name="Надпись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7" name="Заголовок 1" title="Название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</p:spTree>
    <p:extLst>
      <p:ext uri="{BB962C8B-B14F-4D97-AF65-F5344CB8AC3E}">
        <p14:creationId xmlns:p14="http://schemas.microsoft.com/office/powerpoint/2010/main" val="32565402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FB39FF5-7AF5-4963-9346-2640496A3302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Диагональная полоса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Параллелограмм 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3" name="Параллелограмм 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34" name="Текст 4" title="Подзаголовок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Заголовок 1" title="Название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Добавьте текст здесь</a:t>
            </a:r>
          </a:p>
        </p:txBody>
      </p:sp>
      <p:sp>
        <p:nvSpPr>
          <p:cNvPr id="20" name="Диаграмма 2" title="Диаграмма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 rtl="0"/>
            <a:r>
              <a:rPr lang="ru-RU" noProof="0" smtClean="0"/>
              <a:t>Вставка диаграммы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004770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9EF72CE-34D2-4581-98D2-89218BC1B4E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Параллелограмм 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6" name="Параллелограмм 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37" name="Текст 4" title="Подзаголовок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7" name="Заголовок 1" title="Название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15" name="Таблица 11" title="Таблица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 rtlCol="0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Вставка таблицы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150609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фотограф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Рисунок 31" title="Изображение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 title="Название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rtlCol="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Добавьте подпись</a:t>
            </a:r>
          </a:p>
        </p:txBody>
      </p:sp>
    </p:spTree>
    <p:extLst>
      <p:ext uri="{BB962C8B-B14F-4D97-AF65-F5344CB8AC3E}">
        <p14:creationId xmlns:p14="http://schemas.microsoft.com/office/powerpoint/2010/main" val="42375767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0A6720D-B182-4290-BD91-1D1E4D9306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Название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Номер телефона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Электронная почта </a:t>
            </a:r>
          </a:p>
        </p:txBody>
      </p:sp>
      <p:sp>
        <p:nvSpPr>
          <p:cNvPr id="13" name="Текст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Веб-сайт компании</a:t>
            </a:r>
          </a:p>
        </p:txBody>
      </p:sp>
      <p:sp>
        <p:nvSpPr>
          <p:cNvPr id="14" name="Форма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 dirty="0"/>
          </a:p>
        </p:txBody>
      </p:sp>
      <p:sp>
        <p:nvSpPr>
          <p:cNvPr id="15" name="Форма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 dirty="0"/>
          </a:p>
        </p:txBody>
      </p:sp>
      <p:sp>
        <p:nvSpPr>
          <p:cNvPr id="19" name="Форма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 dirty="0"/>
          </a:p>
        </p:txBody>
      </p:sp>
      <p:sp>
        <p:nvSpPr>
          <p:cNvPr id="20" name="Форма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 dirty="0"/>
          </a:p>
        </p:txBody>
      </p:sp>
      <p:sp>
        <p:nvSpPr>
          <p:cNvPr id="21" name="Прямоугольный треугольник 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 title="Название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390512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rtl="0"/>
            <a:fld id="{8699F50C-BE38-4BD0-BA84-9B090E1F2B9B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5" r:id="rId3"/>
    <p:sldLayoutId id="2147483706" r:id="rId4"/>
    <p:sldLayoutId id="2147483708" r:id="rId5"/>
    <p:sldLayoutId id="2147483704" r:id="rId6"/>
    <p:sldLayoutId id="2147483689" r:id="rId7"/>
    <p:sldLayoutId id="2147483668" r:id="rId8"/>
    <p:sldLayoutId id="2147483707" r:id="rId9"/>
    <p:sldLayoutId id="2147483710" r:id="rId10"/>
    <p:sldLayoutId id="2147483709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692" r:id="rId17"/>
    <p:sldLayoutId id="2147483697" r:id="rId18"/>
    <p:sldLayoutId id="2147483674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tat-i.ne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vk.com/radio_belem" TargetMode="External"/><Relationship Id="rId7" Type="http://schemas.openxmlformats.org/officeDocument/2006/relationships/image" Target="../media/image34.png"/><Relationship Id="rId2" Type="http://schemas.openxmlformats.org/officeDocument/2006/relationships/hyperlink" Target="https://vk.com/belem_ru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vk.com/adabimarathon" TargetMode="External"/><Relationship Id="rId5" Type="http://schemas.openxmlformats.org/officeDocument/2006/relationships/hyperlink" Target="https://vk.com/tatnet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://tat-i.net/" TargetMode="External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адпись 19">
            <a:extLst>
              <a:ext uri="{FF2B5EF4-FFF2-40B4-BE49-F238E27FC236}">
                <a16:creationId xmlns:a16="http://schemas.microsoft.com/office/drawing/2014/main" id="{94DF2E04-7632-4FED-B0BF-8FB243D982A3}"/>
              </a:ext>
            </a:extLst>
          </p:cNvPr>
          <p:cNvSpPr txBox="1"/>
          <p:nvPr/>
        </p:nvSpPr>
        <p:spPr>
          <a:xfrm>
            <a:off x="3238428" y="2855631"/>
            <a:ext cx="1847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endParaRPr lang="ru-RU" sz="6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38ACE-163E-40EB-A458-E794C67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4848" y="3661848"/>
            <a:ext cx="6315341" cy="1616252"/>
          </a:xfrm>
        </p:spPr>
        <p:txBody>
          <a:bodyPr rtlCol="0">
            <a:noAutofit/>
          </a:bodyPr>
          <a:lstStyle/>
          <a:p>
            <a:pPr algn="r"/>
            <a:r>
              <a:rPr lang="ru-RU" sz="3600" b="0" dirty="0" err="1"/>
              <a:t>Урта</a:t>
            </a:r>
            <a:r>
              <a:rPr lang="ru-RU" sz="3600" b="0" dirty="0"/>
              <a:t> </a:t>
            </a:r>
            <a:r>
              <a:rPr lang="ru-RU" sz="3600" b="0" dirty="0" err="1"/>
              <a:t>һәм</a:t>
            </a:r>
            <a:r>
              <a:rPr lang="ru-RU" sz="3600" b="0" dirty="0"/>
              <a:t> </a:t>
            </a:r>
            <a:r>
              <a:rPr lang="ru-RU" sz="3600" b="0" dirty="0" err="1"/>
              <a:t>югары</a:t>
            </a:r>
            <a:r>
              <a:rPr lang="ru-RU" sz="3600" b="0" dirty="0"/>
              <a:t> </a:t>
            </a:r>
            <a:r>
              <a:rPr lang="ru-RU" sz="3600" b="0" dirty="0" err="1" smtClean="0"/>
              <a:t>белем</a:t>
            </a:r>
            <a:r>
              <a:rPr lang="ru-RU" sz="3600" b="0" dirty="0" smtClean="0"/>
              <a:t> </a:t>
            </a:r>
            <a:r>
              <a:rPr lang="ru-RU" sz="3600" b="0" dirty="0" err="1"/>
              <a:t>алганда</a:t>
            </a:r>
            <a:r>
              <a:rPr lang="ru-RU" sz="3600" b="0" dirty="0"/>
              <a:t> </a:t>
            </a:r>
            <a:r>
              <a:rPr lang="ru-RU" sz="3600" b="0" dirty="0" smtClean="0"/>
              <a:t>татар </a:t>
            </a:r>
            <a:r>
              <a:rPr lang="ru-RU" sz="3600" b="0" dirty="0" err="1"/>
              <a:t>телендә</a:t>
            </a:r>
            <a:r>
              <a:rPr lang="ru-RU" sz="3600" b="0" dirty="0"/>
              <a:t> </a:t>
            </a:r>
            <a:r>
              <a:rPr lang="ru-RU" sz="3600" b="0" dirty="0" err="1" smtClean="0"/>
              <a:t>файдалы</a:t>
            </a:r>
            <a:r>
              <a:rPr lang="ru-RU" sz="3600" b="0" dirty="0" smtClean="0"/>
              <a:t> интернет-</a:t>
            </a:r>
            <a:r>
              <a:rPr lang="ru-RU" sz="3600" b="0" dirty="0" err="1" smtClean="0"/>
              <a:t>ресурслар</a:t>
            </a:r>
            <a:r>
              <a:rPr lang="en-US" sz="3600" b="0" dirty="0" smtClean="0"/>
              <a:t> </a:t>
            </a:r>
            <a:r>
              <a:rPr lang="ru-RU" sz="3600" b="0" dirty="0" err="1" smtClean="0"/>
              <a:t>куллану</a:t>
            </a:r>
            <a:endParaRPr lang="ru-RU" sz="3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9205DF-8F5E-49F7-B00E-6F58293F5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3160" y="5700376"/>
            <a:ext cx="7600916" cy="445963"/>
          </a:xfrm>
        </p:spPr>
        <p:txBody>
          <a:bodyPr rtlCol="0"/>
          <a:lstStyle/>
          <a:p>
            <a:pPr rtl="0"/>
            <a:r>
              <a:rPr lang="ru-RU" b="1" dirty="0" smtClean="0"/>
              <a:t>Гатауллин Раил М</a:t>
            </a:r>
            <a:r>
              <a:rPr lang="tt-RU" b="1" dirty="0" smtClean="0"/>
              <a:t>әүлет улы</a:t>
            </a:r>
            <a:br>
              <a:rPr lang="tt-RU" b="1" dirty="0" smtClean="0"/>
            </a:br>
            <a:r>
              <a:rPr lang="tt-RU" dirty="0" smtClean="0"/>
              <a:t>Татнетны үстерү фонды,</a:t>
            </a:r>
            <a:br>
              <a:rPr lang="tt-RU" dirty="0" smtClean="0"/>
            </a:br>
            <a:r>
              <a:rPr lang="tt-RU" dirty="0" smtClean="0"/>
              <a:t>Белем.ру компанияләре җитәкчесе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6" y="136734"/>
            <a:ext cx="2006084" cy="20060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7374">
            <a:off x="138629" y="2322965"/>
            <a:ext cx="4786046" cy="11396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4258">
            <a:off x="4776425" y="403264"/>
            <a:ext cx="3098918" cy="126057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666" y="4222558"/>
            <a:ext cx="3247657" cy="32476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30189" y="711657"/>
            <a:ext cx="258416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#</a:t>
            </a:r>
            <a:r>
              <a:rPr lang="tt-RU" sz="2000" dirty="0" smtClean="0">
                <a:solidFill>
                  <a:schemeClr val="bg1">
                    <a:lumMod val="65000"/>
                  </a:schemeClr>
                </a:solidFill>
              </a:rPr>
              <a:t>ӘДӘБИМАРАФОН</a:t>
            </a:r>
          </a:p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#</a:t>
            </a:r>
            <a:r>
              <a:rPr lang="tt-RU" sz="2000" dirty="0" smtClean="0">
                <a:solidFill>
                  <a:schemeClr val="bg1">
                    <a:lumMod val="65000"/>
                  </a:schemeClr>
                </a:solidFill>
              </a:rPr>
              <a:t>ӘДӘБИКӨРӘШ</a:t>
            </a:r>
          </a:p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#</a:t>
            </a:r>
            <a:r>
              <a:rPr lang="tt-RU" sz="2000" dirty="0" smtClean="0">
                <a:solidFill>
                  <a:schemeClr val="bg1">
                    <a:lumMod val="65000"/>
                  </a:schemeClr>
                </a:solidFill>
              </a:rPr>
              <a:t>ӘДӘБИСАБАНТУЕ</a:t>
            </a:r>
          </a:p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#</a:t>
            </a:r>
            <a:r>
              <a:rPr lang="tt-RU" sz="2000" dirty="0" smtClean="0">
                <a:solidFill>
                  <a:schemeClr val="bg1">
                    <a:lumMod val="65000"/>
                  </a:schemeClr>
                </a:solidFill>
              </a:rPr>
              <a:t>СӘЛАМӘТИРТӘ</a:t>
            </a:r>
            <a:br>
              <a:rPr lang="tt-RU" sz="2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#</a:t>
            </a:r>
            <a:r>
              <a:rPr lang="tt-RU" sz="2000" dirty="0" smtClean="0">
                <a:solidFill>
                  <a:schemeClr val="bg1">
                    <a:lumMod val="65000"/>
                  </a:schemeClr>
                </a:solidFill>
              </a:rPr>
              <a:t>ТӘМЛЕМАРАФОН</a:t>
            </a:r>
          </a:p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#</a:t>
            </a:r>
            <a:r>
              <a:rPr lang="tt-RU" sz="2000" dirty="0" smtClean="0">
                <a:solidFill>
                  <a:schemeClr val="bg1">
                    <a:lumMod val="65000"/>
                  </a:schemeClr>
                </a:solidFill>
              </a:rPr>
              <a:t>АВЫЛЫМГҮЗӘЛЛЕГЕ</a:t>
            </a:r>
            <a:br>
              <a:rPr lang="tt-RU" sz="2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#</a:t>
            </a:r>
            <a:r>
              <a:rPr lang="tt-RU" sz="2000" dirty="0" smtClean="0">
                <a:solidFill>
                  <a:schemeClr val="bg1">
                    <a:lumMod val="65000"/>
                  </a:schemeClr>
                </a:solidFill>
              </a:rPr>
              <a:t>БЕЛЕМҖӘҮҺӘРЛӘРЕ</a:t>
            </a:r>
          </a:p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#</a:t>
            </a:r>
            <a:r>
              <a:rPr lang="tt-RU" sz="2000" dirty="0" smtClean="0">
                <a:solidFill>
                  <a:schemeClr val="bg1">
                    <a:lumMod val="65000"/>
                  </a:schemeClr>
                </a:solidFill>
              </a:rPr>
              <a:t>ЯШЬВЕБМАСТЕР</a:t>
            </a:r>
          </a:p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#</a:t>
            </a:r>
            <a:r>
              <a:rPr lang="tt-RU" sz="2000" dirty="0" smtClean="0">
                <a:solidFill>
                  <a:schemeClr val="bg1">
                    <a:lumMod val="65000"/>
                  </a:schemeClr>
                </a:solidFill>
              </a:rPr>
              <a:t>БЕЛЕМАЛЬМАНАХЫ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8" y="5485505"/>
            <a:ext cx="27051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99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60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8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28"/>
            <a:ext cx="12562656" cy="680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5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673413" cy="686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60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26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918" y="0"/>
            <a:ext cx="12647776" cy="685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27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60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26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60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87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70629" cy="7166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297" y="0"/>
            <a:ext cx="3782880" cy="7231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2845" y="-59821"/>
            <a:ext cx="3572142" cy="71442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4956" y="2965391"/>
            <a:ext cx="2666170" cy="38926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6415" y="2512204"/>
            <a:ext cx="2430523" cy="434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4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07596" cy="688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32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60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9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241109"/>
            <a:ext cx="4074805" cy="1215566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 err="1" smtClean="0"/>
              <a:t>Файдалы</a:t>
            </a:r>
            <a:r>
              <a:rPr lang="ru-RU" dirty="0" smtClean="0"/>
              <a:t> </a:t>
            </a:r>
            <a:r>
              <a:rPr lang="ru-RU" dirty="0" err="1" smtClean="0"/>
              <a:t>проектлар</a:t>
            </a:r>
            <a:r>
              <a:rPr lang="ru-RU" dirty="0" smtClean="0"/>
              <a:t> </a:t>
            </a:r>
            <a:r>
              <a:rPr lang="ru-RU" dirty="0" err="1" smtClean="0"/>
              <a:t>һәм</a:t>
            </a:r>
            <a:r>
              <a:rPr lang="ru-RU" dirty="0" smtClean="0"/>
              <a:t> </a:t>
            </a:r>
            <a:r>
              <a:rPr lang="ru-RU" dirty="0" err="1" smtClean="0"/>
              <a:t>ресурслар</a:t>
            </a:r>
            <a:endParaRPr lang="ru-RU" b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7" y="2563737"/>
            <a:ext cx="7339300" cy="4230170"/>
          </a:xfrm>
        </p:spPr>
        <p:txBody>
          <a:bodyPr rtlCol="0">
            <a:normAutofit lnSpcReduction="10000"/>
          </a:bodyPr>
          <a:lstStyle/>
          <a:p>
            <a:pPr lvl="0"/>
            <a:r>
              <a:rPr lang="en-US" dirty="0" smtClean="0"/>
              <a:t>Belem.ru </a:t>
            </a:r>
            <a:r>
              <a:rPr lang="tt-RU" dirty="0" smtClean="0"/>
              <a:t>татар мәгарифе порталы (</a:t>
            </a:r>
            <a:r>
              <a:rPr lang="en-US" u="sng" dirty="0" smtClean="0"/>
              <a:t>belem.ru</a:t>
            </a:r>
            <a:r>
              <a:rPr lang="tt-RU" dirty="0" smtClean="0"/>
              <a:t>)</a:t>
            </a:r>
            <a:br>
              <a:rPr lang="tt-RU" dirty="0" smtClean="0"/>
            </a:br>
            <a:r>
              <a:rPr lang="ru-RU" sz="2000" dirty="0"/>
              <a:t>Образовательно-просветительское сетевое издание "Белем.ру".</a:t>
            </a:r>
            <a:br>
              <a:rPr lang="ru-RU" sz="2000" dirty="0"/>
            </a:br>
            <a:r>
              <a:rPr lang="ru-RU" sz="2000" dirty="0"/>
              <a:t>Свидетельство о регистрации СМИ Эл №ФС77-83553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от </a:t>
            </a:r>
            <a:r>
              <a:rPr lang="ru-RU" sz="2000" dirty="0"/>
              <a:t>26 июля 2022 г</a:t>
            </a:r>
            <a:r>
              <a:rPr lang="ru-RU" sz="2000" dirty="0" smtClean="0"/>
              <a:t>.</a:t>
            </a:r>
            <a:r>
              <a:rPr lang="ru-RU" dirty="0" smtClean="0"/>
              <a:t> </a:t>
            </a:r>
            <a:endParaRPr lang="ru-RU" dirty="0"/>
          </a:p>
          <a:p>
            <a:pPr lvl="0"/>
            <a:r>
              <a:rPr lang="ru-RU" dirty="0" smtClean="0"/>
              <a:t>Белем </a:t>
            </a:r>
            <a:r>
              <a:rPr lang="ru-RU" dirty="0" err="1" smtClean="0"/>
              <a:t>Академиясе</a:t>
            </a:r>
            <a:r>
              <a:rPr lang="ru-RU" dirty="0" smtClean="0"/>
              <a:t> (</a:t>
            </a:r>
            <a:r>
              <a:rPr lang="en-US" u="sng" dirty="0" smtClean="0"/>
              <a:t>academy.belem.ru</a:t>
            </a:r>
            <a:r>
              <a:rPr lang="ru-RU" dirty="0" smtClean="0"/>
              <a:t>) </a:t>
            </a:r>
            <a:br>
              <a:rPr lang="ru-RU" dirty="0" smtClean="0"/>
            </a:br>
            <a:r>
              <a:rPr lang="ru-RU" sz="2000" dirty="0"/>
              <a:t>Лицензия №10760 от 01.11.2021</a:t>
            </a:r>
            <a:endParaRPr lang="ru-RU" dirty="0"/>
          </a:p>
          <a:p>
            <a:pPr lvl="0"/>
            <a:r>
              <a:rPr lang="ru-RU" dirty="0" smtClean="0"/>
              <a:t>Белем </a:t>
            </a:r>
            <a:r>
              <a:rPr lang="ru-RU" dirty="0" err="1" smtClean="0"/>
              <a:t>радиосы</a:t>
            </a:r>
            <a:r>
              <a:rPr lang="ru-RU" dirty="0" smtClean="0"/>
              <a:t> (</a:t>
            </a:r>
            <a:r>
              <a:rPr lang="en-US" u="sng" dirty="0" smtClean="0"/>
              <a:t>radio.belem.ru</a:t>
            </a:r>
            <a:r>
              <a:rPr lang="ru-RU" dirty="0" smtClean="0"/>
              <a:t>)</a:t>
            </a:r>
            <a:r>
              <a:rPr lang="ru-RU" dirty="0"/>
              <a:t/>
            </a:r>
            <a:br>
              <a:rPr lang="ru-RU" dirty="0"/>
            </a:br>
            <a:r>
              <a:rPr lang="ru-RU" sz="2000" dirty="0" err="1" smtClean="0"/>
              <a:t>Балалар</a:t>
            </a:r>
            <a:r>
              <a:rPr lang="ru-RU" sz="2000" dirty="0" smtClean="0"/>
              <a:t> </a:t>
            </a:r>
            <a:r>
              <a:rPr lang="ru-RU" sz="2000" dirty="0" err="1"/>
              <a:t>һәм</a:t>
            </a:r>
            <a:r>
              <a:rPr lang="ru-RU" sz="2000" dirty="0"/>
              <a:t> </a:t>
            </a:r>
            <a:r>
              <a:rPr lang="ru-RU" sz="2000" dirty="0" err="1"/>
              <a:t>яшүсмерләр</a:t>
            </a:r>
            <a:r>
              <a:rPr lang="ru-RU" sz="2000" dirty="0"/>
              <a:t> интернет-</a:t>
            </a:r>
            <a:r>
              <a:rPr lang="ru-RU" sz="2000" dirty="0" err="1"/>
              <a:t>радиосы</a:t>
            </a:r>
            <a:r>
              <a:rPr lang="ru-RU" sz="2000" dirty="0"/>
              <a:t>. </a:t>
            </a:r>
          </a:p>
          <a:p>
            <a:pPr lvl="0"/>
            <a:r>
              <a:rPr lang="ru-RU" dirty="0" smtClean="0"/>
              <a:t>Татнетны </a:t>
            </a:r>
            <a:r>
              <a:rPr lang="ru-RU" dirty="0" err="1" smtClean="0"/>
              <a:t>үстерү</a:t>
            </a:r>
            <a:r>
              <a:rPr lang="ru-RU" dirty="0" smtClean="0"/>
              <a:t> фонды (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tat-i.net</a:t>
            </a:r>
            <a:r>
              <a:rPr lang="tt-RU" dirty="0" smtClean="0"/>
              <a:t>) проектлары:</a:t>
            </a:r>
            <a:br>
              <a:rPr lang="tt-RU" dirty="0" smtClean="0"/>
            </a:br>
            <a:r>
              <a:rPr lang="en-US" sz="2100" dirty="0" smtClean="0"/>
              <a:t>#</a:t>
            </a:r>
            <a:r>
              <a:rPr lang="tt-RU" sz="2100" dirty="0" smtClean="0"/>
              <a:t>ӘдәбиМарафон, </a:t>
            </a:r>
            <a:r>
              <a:rPr lang="en-US" sz="2100" dirty="0" smtClean="0"/>
              <a:t>#</a:t>
            </a:r>
            <a:r>
              <a:rPr lang="tt-RU" sz="2100" dirty="0" smtClean="0"/>
              <a:t>БелемҖәүһәрләре, </a:t>
            </a:r>
            <a:r>
              <a:rPr lang="en-US" sz="2100" dirty="0" smtClean="0"/>
              <a:t>#</a:t>
            </a:r>
            <a:r>
              <a:rPr lang="tt-RU" sz="2100" dirty="0" smtClean="0"/>
              <a:t>АвылымГүзәллеге, </a:t>
            </a:r>
            <a:r>
              <a:rPr lang="en-US" sz="2100" dirty="0" smtClean="0"/>
              <a:t>#</a:t>
            </a:r>
            <a:r>
              <a:rPr lang="tt-RU" sz="2100" dirty="0" smtClean="0"/>
              <a:t>СәламәтИртә, </a:t>
            </a:r>
            <a:r>
              <a:rPr lang="en-US" sz="2100" dirty="0" smtClean="0"/>
              <a:t>#</a:t>
            </a:r>
            <a:r>
              <a:rPr lang="tt-RU" sz="2100" dirty="0" smtClean="0"/>
              <a:t>ЙөрәкләрдәМәңгегә </a:t>
            </a:r>
            <a:r>
              <a:rPr lang="en-US" sz="2100" dirty="0" smtClean="0"/>
              <a:t>#</a:t>
            </a:r>
            <a:r>
              <a:rPr lang="tt-RU" sz="2100" dirty="0" smtClean="0"/>
              <a:t>КүңелемСәйләннәре, </a:t>
            </a:r>
            <a:r>
              <a:rPr lang="en-US" sz="2100" dirty="0" smtClean="0"/>
              <a:t>#</a:t>
            </a:r>
            <a:r>
              <a:rPr lang="tt-RU" sz="2100" dirty="0" smtClean="0"/>
              <a:t>ПиксельҺәмНокта, </a:t>
            </a:r>
            <a:r>
              <a:rPr lang="en-US" sz="2100" dirty="0" smtClean="0"/>
              <a:t>#</a:t>
            </a:r>
            <a:r>
              <a:rPr lang="tt-RU" sz="2100" dirty="0" smtClean="0"/>
              <a:t>ЯшьВебмастер, </a:t>
            </a:r>
            <a:r>
              <a:rPr lang="en-US" sz="2100" dirty="0" smtClean="0"/>
              <a:t>#</a:t>
            </a:r>
            <a:r>
              <a:rPr lang="tt-RU" sz="2100" dirty="0" smtClean="0"/>
              <a:t>КүңелТүреннән, </a:t>
            </a:r>
            <a:r>
              <a:rPr lang="en-US" sz="2100" dirty="0" smtClean="0"/>
              <a:t>#</a:t>
            </a:r>
            <a:r>
              <a:rPr lang="tt-RU" sz="2100" dirty="0" smtClean="0"/>
              <a:t>Конференцияләр, </a:t>
            </a:r>
            <a:r>
              <a:rPr lang="en-US" sz="2100" dirty="0" smtClean="0"/>
              <a:t>#</a:t>
            </a:r>
            <a:r>
              <a:rPr lang="tt-RU" sz="2100" dirty="0" smtClean="0"/>
              <a:t>БелемАльманахы, </a:t>
            </a:r>
            <a:r>
              <a:rPr lang="en-US" sz="2100" dirty="0" smtClean="0"/>
              <a:t>#</a:t>
            </a:r>
            <a:r>
              <a:rPr lang="tt-RU" sz="2100" dirty="0" smtClean="0"/>
              <a:t>ӘдипСүзе, ... </a:t>
            </a:r>
            <a:r>
              <a:rPr lang="ru-RU" sz="2100" dirty="0" smtClean="0"/>
              <a:t>. </a:t>
            </a:r>
            <a:endParaRPr lang="ru-RU" dirty="0"/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smtClean="0"/>
              <a:pPr rtl="0"/>
              <a:t>2</a:t>
            </a:fld>
            <a:endParaRPr lang="ru-RU" dirty="0"/>
          </a:p>
        </p:txBody>
      </p:sp>
      <p:pic>
        <p:nvPicPr>
          <p:cNvPr id="5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34" y="423641"/>
            <a:ext cx="4934628" cy="1175006"/>
          </a:xfrm>
          <a:prstGeom prst="rect">
            <a:avLst/>
          </a:prstGeom>
        </p:spPr>
      </p:pic>
      <p:pic>
        <p:nvPicPr>
          <p:cNvPr id="6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746" y="1745939"/>
            <a:ext cx="3494452" cy="142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0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545226" cy="679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8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60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59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7375021" cy="68700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147" y="586199"/>
            <a:ext cx="6371853" cy="6046375"/>
          </a:xfrm>
          <a:prstGeom prst="rect">
            <a:avLst/>
          </a:prstGeom>
        </p:spPr>
      </p:pic>
      <p:pic>
        <p:nvPicPr>
          <p:cNvPr id="1026" name="Picture 2" descr="https://sun9-49.userapi.com/impg/zj4vfXcw461ld8o4dejeasUNElZvYflrOh4Q1Q/JU9Yd0tBWLw.jpg?size=720x1034&amp;quality=95&amp;sign=7c7602dd0e228cd008c331d4ad9858a3&amp;c_uniq_tag=Y4dfKMjuO9v_QzIJeBJ_i7Pv5_PIWpGg1i8G4Kb9Gds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497" y="2785557"/>
            <a:ext cx="2485265" cy="356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45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67980" cy="6110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640" y="0"/>
            <a:ext cx="7981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2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3514" y="0"/>
            <a:ext cx="4934284" cy="1327031"/>
          </a:xfrm>
        </p:spPr>
        <p:txBody>
          <a:bodyPr/>
          <a:lstStyle/>
          <a:p>
            <a:pPr algn="l"/>
            <a:r>
              <a:rPr lang="tt-RU" dirty="0" smtClean="0">
                <a:solidFill>
                  <a:schemeClr val="bg1"/>
                </a:solidFill>
              </a:rPr>
              <a:t>Файдалы сылтамалар: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Объект 6">
            <a:extLst>
              <a:ext uri="{FF2B5EF4-FFF2-40B4-BE49-F238E27FC236}">
                <a16:creationId xmlns:a16="http://schemas.microsoft.com/office/drawing/2014/main" id="{2482DBEC-EE72-4155-ACC5-87E80C5606A9}"/>
              </a:ext>
            </a:extLst>
          </p:cNvPr>
          <p:cNvSpPr txBox="1">
            <a:spLocks/>
          </p:cNvSpPr>
          <p:nvPr/>
        </p:nvSpPr>
        <p:spPr>
          <a:xfrm>
            <a:off x="4686040" y="2932817"/>
            <a:ext cx="5534731" cy="423017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I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Belem.ru </a:t>
            </a:r>
            <a:r>
              <a:rPr lang="ru-RU" sz="2400" dirty="0" smtClean="0"/>
              <a:t>татар </a:t>
            </a:r>
            <a:r>
              <a:rPr lang="ru-RU" sz="2400" dirty="0" err="1" smtClean="0"/>
              <a:t>мәгарифе</a:t>
            </a:r>
            <a:r>
              <a:rPr lang="ru-RU" sz="2400" dirty="0" smtClean="0"/>
              <a:t> порталы (</a:t>
            </a:r>
            <a:r>
              <a:rPr lang="en-US" sz="2400" u="sng" dirty="0" smtClean="0"/>
              <a:t>belem.ru</a:t>
            </a:r>
            <a:r>
              <a:rPr lang="tt-RU" sz="2400" dirty="0" smtClean="0"/>
              <a:t>, </a:t>
            </a:r>
            <a:r>
              <a:rPr lang="en-US" sz="2400" dirty="0" smtClean="0">
                <a:hlinkClick r:id="rId2"/>
              </a:rPr>
              <a:t>vk.com/</a:t>
            </a:r>
            <a:r>
              <a:rPr lang="en-US" sz="2400" dirty="0" err="1" smtClean="0">
                <a:hlinkClick r:id="rId2"/>
              </a:rPr>
              <a:t>belem_ru</a:t>
            </a:r>
            <a:r>
              <a:rPr lang="en-US" sz="2400" dirty="0" smtClean="0"/>
              <a:t>)</a:t>
            </a:r>
            <a:r>
              <a:rPr lang="tt-RU" sz="2400" dirty="0" smtClean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Белем </a:t>
            </a:r>
            <a:r>
              <a:rPr lang="ru-RU" sz="2400" dirty="0" err="1" smtClean="0"/>
              <a:t>Академиясе</a:t>
            </a: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(</a:t>
            </a:r>
            <a:r>
              <a:rPr lang="en-US" sz="2400" u="sng" dirty="0" smtClean="0"/>
              <a:t>academy.belem.ru</a:t>
            </a:r>
            <a:r>
              <a:rPr lang="en-US" sz="2400" dirty="0" smtClean="0"/>
              <a:t>)</a:t>
            </a:r>
            <a:r>
              <a:rPr lang="tt-RU" sz="2400" dirty="0" smtClean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Белем </a:t>
            </a:r>
            <a:r>
              <a:rPr lang="ru-RU" sz="2400" dirty="0" err="1" smtClean="0"/>
              <a:t>радиосы</a:t>
            </a: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(</a:t>
            </a:r>
            <a:r>
              <a:rPr lang="en-US" sz="2400" u="sng" dirty="0" smtClean="0"/>
              <a:t>radio.belem.ru</a:t>
            </a:r>
            <a:r>
              <a:rPr lang="tt-RU" sz="2400" dirty="0" smtClean="0"/>
              <a:t>, </a:t>
            </a:r>
            <a:r>
              <a:rPr lang="en-US" sz="2400" dirty="0" smtClean="0">
                <a:hlinkClick r:id="rId3"/>
              </a:rPr>
              <a:t>vk.com/</a:t>
            </a:r>
            <a:r>
              <a:rPr lang="en-US" sz="2400" dirty="0" err="1" smtClean="0">
                <a:hlinkClick r:id="rId3"/>
              </a:rPr>
              <a:t>radio_belem</a:t>
            </a:r>
            <a:r>
              <a:rPr lang="en-US" sz="2400" dirty="0" smtClean="0"/>
              <a:t>)</a:t>
            </a:r>
            <a:r>
              <a:rPr lang="tt-RU" sz="2400" dirty="0"/>
              <a:t>;</a:t>
            </a:r>
            <a:endParaRPr lang="tt-RU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Татнетны </a:t>
            </a:r>
            <a:r>
              <a:rPr lang="ru-RU" sz="2400" dirty="0" err="1" smtClean="0"/>
              <a:t>үстерү</a:t>
            </a:r>
            <a:r>
              <a:rPr lang="ru-RU" sz="2400" dirty="0" smtClean="0"/>
              <a:t> фонды </a:t>
            </a:r>
            <a:br>
              <a:rPr lang="ru-RU" sz="2400" dirty="0" smtClean="0"/>
            </a:br>
            <a:r>
              <a:rPr lang="ru-RU" sz="2400" dirty="0" smtClean="0"/>
              <a:t>(</a:t>
            </a:r>
            <a:r>
              <a:rPr lang="en-US" sz="2400" dirty="0" smtClean="0">
                <a:hlinkClick r:id="rId4"/>
              </a:rPr>
              <a:t>http://tat-i.net</a:t>
            </a:r>
            <a:r>
              <a:rPr lang="tt-RU" sz="2400" dirty="0" smtClean="0"/>
              <a:t>, </a:t>
            </a:r>
            <a:r>
              <a:rPr lang="en-US" sz="2400" dirty="0" smtClean="0">
                <a:hlinkClick r:id="rId5"/>
              </a:rPr>
              <a:t>vk.com/</a:t>
            </a:r>
            <a:r>
              <a:rPr lang="en-US" sz="2400" dirty="0" err="1" smtClean="0">
                <a:hlinkClick r:id="rId5"/>
              </a:rPr>
              <a:t>tatnet</a:t>
            </a:r>
            <a:r>
              <a:rPr lang="en-US" sz="2400" dirty="0" smtClean="0"/>
              <a:t>)</a:t>
            </a:r>
            <a:r>
              <a:rPr lang="tt-RU" sz="2400" dirty="0" smtClean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#</a:t>
            </a:r>
            <a:r>
              <a:rPr lang="tt-RU" sz="2400" dirty="0" smtClean="0"/>
              <a:t>ӘдәбиМарафон проекты (</a:t>
            </a:r>
            <a:r>
              <a:rPr lang="en-US" sz="2400" dirty="0" smtClean="0">
                <a:hlinkClick r:id="rId6"/>
              </a:rPr>
              <a:t>vk.com/</a:t>
            </a:r>
            <a:r>
              <a:rPr lang="en-US" sz="2400" dirty="0" err="1" smtClean="0">
                <a:hlinkClick r:id="rId6"/>
              </a:rPr>
              <a:t>adabimarathon</a:t>
            </a:r>
            <a:r>
              <a:rPr lang="tt-RU" sz="2400" dirty="0" smtClean="0"/>
              <a:t>)</a:t>
            </a:r>
            <a:endParaRPr lang="ru-RU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56" y="4566392"/>
            <a:ext cx="2381339" cy="23813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736" y="3018275"/>
            <a:ext cx="2451033" cy="24510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7610" y="4166879"/>
            <a:ext cx="1766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Telegram</a:t>
            </a:r>
          </a:p>
          <a:p>
            <a:r>
              <a:rPr lang="tt-RU" dirty="0" smtClean="0"/>
              <a:t>Әдәби марафон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169074" y="2512464"/>
            <a:ext cx="1718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Telegram</a:t>
            </a:r>
          </a:p>
          <a:p>
            <a:r>
              <a:rPr lang="ru-RU" dirty="0" smtClean="0"/>
              <a:t>Белем </a:t>
            </a:r>
            <a:r>
              <a:rPr lang="ru-RU" dirty="0" err="1" smtClean="0"/>
              <a:t>радиосы</a:t>
            </a:r>
            <a:endParaRPr lang="ru-RU" dirty="0"/>
          </a:p>
        </p:txBody>
      </p:sp>
      <p:pic>
        <p:nvPicPr>
          <p:cNvPr id="11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7374">
            <a:off x="138803" y="2337900"/>
            <a:ext cx="4934628" cy="1175006"/>
          </a:xfrm>
          <a:prstGeom prst="rect">
            <a:avLst/>
          </a:prstGeom>
        </p:spPr>
      </p:pic>
      <p:pic>
        <p:nvPicPr>
          <p:cNvPr id="12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4258">
            <a:off x="5055455" y="484239"/>
            <a:ext cx="28098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адпись 19">
            <a:extLst>
              <a:ext uri="{FF2B5EF4-FFF2-40B4-BE49-F238E27FC236}">
                <a16:creationId xmlns:a16="http://schemas.microsoft.com/office/drawing/2014/main" id="{94DF2E04-7632-4FED-B0BF-8FB243D982A3}"/>
              </a:ext>
            </a:extLst>
          </p:cNvPr>
          <p:cNvSpPr txBox="1"/>
          <p:nvPr/>
        </p:nvSpPr>
        <p:spPr>
          <a:xfrm>
            <a:off x="3238428" y="2855631"/>
            <a:ext cx="1847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endParaRPr lang="ru-RU" sz="6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38ACE-163E-40EB-A458-E794C67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6445" y="4045450"/>
            <a:ext cx="5401203" cy="1253371"/>
          </a:xfrm>
        </p:spPr>
        <p:txBody>
          <a:bodyPr rtlCol="0">
            <a:normAutofit/>
          </a:bodyPr>
          <a:lstStyle/>
          <a:p>
            <a:pPr rtl="0"/>
            <a:r>
              <a:rPr lang="ru-RU" b="0" dirty="0" err="1" smtClean="0"/>
              <a:t>Безнең</a:t>
            </a:r>
            <a:r>
              <a:rPr lang="ru-RU" b="0" dirty="0" smtClean="0"/>
              <a:t> </a:t>
            </a:r>
            <a:r>
              <a:rPr lang="ru-RU" b="0" dirty="0" err="1" smtClean="0"/>
              <a:t>белән</a:t>
            </a:r>
            <a:r>
              <a:rPr lang="ru-RU" b="0" dirty="0" smtClean="0"/>
              <a:t> </a:t>
            </a:r>
            <a:r>
              <a:rPr lang="ru-RU" b="0" dirty="0" err="1" smtClean="0"/>
              <a:t>элемтә</a:t>
            </a:r>
            <a:r>
              <a:rPr lang="ru-RU" b="0" dirty="0" smtClean="0"/>
              <a:t>: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9205DF-8F5E-49F7-B00E-6F58293F5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6445" y="5595351"/>
            <a:ext cx="9537107" cy="1394526"/>
          </a:xfrm>
        </p:spPr>
        <p:txBody>
          <a:bodyPr rtlCol="0"/>
          <a:lstStyle/>
          <a:p>
            <a:r>
              <a:rPr lang="tt-RU" b="1" dirty="0" smtClean="0"/>
              <a:t>Казан шәһәре, Каюм Насыри ур, 25, офис 312</a:t>
            </a:r>
            <a:br>
              <a:rPr lang="tt-RU" b="1" dirty="0" smtClean="0"/>
            </a:br>
            <a:r>
              <a:rPr lang="tt-RU" dirty="0"/>
              <a:t>Белем </a:t>
            </a:r>
            <a:r>
              <a:rPr lang="tt-RU" dirty="0" smtClean="0"/>
              <a:t>академиясе: 	8(843)215-20-20, +7(987)215-20-20</a:t>
            </a:r>
            <a:br>
              <a:rPr lang="tt-RU" dirty="0" smtClean="0"/>
            </a:br>
            <a:r>
              <a:rPr lang="tt-RU" dirty="0" smtClean="0"/>
              <a:t>Белем радиосы:		8(843)215-20-21, </a:t>
            </a:r>
            <a:r>
              <a:rPr lang="tt-RU" dirty="0"/>
              <a:t>+</a:t>
            </a:r>
            <a:r>
              <a:rPr lang="tt-RU" dirty="0" smtClean="0"/>
              <a:t>7(987)215-20-21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6" y="136734"/>
            <a:ext cx="2006084" cy="20060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7374">
            <a:off x="138803" y="2337900"/>
            <a:ext cx="4934628" cy="1175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4258">
            <a:off x="5055455" y="484239"/>
            <a:ext cx="2809875" cy="1143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092" y="65111"/>
            <a:ext cx="3247657" cy="3247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70" y="3007225"/>
            <a:ext cx="27051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Рисунок 8"/>
          <p:cNvSpPr>
            <a:spLocks noGrp="1"/>
          </p:cNvSpPr>
          <p:nvPr>
            <p:ph type="pic" idx="1"/>
          </p:nvPr>
        </p:nvSpPr>
        <p:spPr/>
      </p:sp>
      <p:sp>
        <p:nvSpPr>
          <p:cNvPr id="6" name="Нижний колонтитул 5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11452225" y="6356350"/>
            <a:ext cx="739775" cy="365125"/>
          </a:xfrm>
        </p:spPr>
        <p:txBody>
          <a:bodyPr/>
          <a:lstStyle/>
          <a:p>
            <a:pPr rtl="0"/>
            <a:fld id="{8699F50C-BE38-4BD0-BA84-9B090E1F2B9B}" type="slidenum">
              <a:rPr lang="ru-RU" noProof="0" smtClean="0"/>
              <a:t>3</a:t>
            </a:fld>
            <a:endParaRPr lang="ru-RU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72" y="0"/>
            <a:ext cx="12660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9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60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8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Рисунок 8"/>
          <p:cNvSpPr>
            <a:spLocks noGrp="1"/>
          </p:cNvSpPr>
          <p:nvPr>
            <p:ph type="pic" idx="1"/>
          </p:nvPr>
        </p:nvSpPr>
        <p:spPr/>
      </p:sp>
      <p:sp>
        <p:nvSpPr>
          <p:cNvPr id="6" name="Нижний колонтитул 5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11452225" y="6356350"/>
            <a:ext cx="739775" cy="365125"/>
          </a:xfrm>
        </p:spPr>
        <p:txBody>
          <a:bodyPr/>
          <a:lstStyle/>
          <a:p>
            <a:pPr rtl="0"/>
            <a:fld id="{8699F50C-BE38-4BD0-BA84-9B090E1F2B9B}" type="slidenum">
              <a:rPr lang="ru-RU" noProof="0" smtClean="0"/>
              <a:t>5</a:t>
            </a:fld>
            <a:endParaRPr lang="ru-RU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59"/>
            <a:ext cx="12653060" cy="685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43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69D4BCF2-C773-495F-A4D5-860FB6A2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33222" cy="939798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tx1"/>
                </a:solidFill>
              </a:rPr>
              <a:t>Название </a:t>
            </a:r>
            <a:r>
              <a:rPr lang="ru-RU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здесь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7" b="9972"/>
          <a:stretch/>
        </p:blipFill>
        <p:spPr>
          <a:xfrm>
            <a:off x="0" y="0"/>
            <a:ext cx="12192000" cy="686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2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783" b="9226"/>
          <a:stretch/>
        </p:blipFill>
        <p:spPr>
          <a:xfrm>
            <a:off x="1524" y="-272561"/>
            <a:ext cx="12190476" cy="758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2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654" b="11720"/>
          <a:stretch/>
        </p:blipFill>
        <p:spPr>
          <a:xfrm>
            <a:off x="0" y="-448408"/>
            <a:ext cx="12190476" cy="773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5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60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2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Custom 13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493_TF89027928" id="{84CAFB10-2417-4650-A34E-889C627F5DA2}" vid="{4C45BB41-01E1-4A8E-9534-E341FCCDBEF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Темная презентация с шестиугольником</Template>
  <TotalTime>0</TotalTime>
  <Words>85</Words>
  <Application>Microsoft Office PowerPoint</Application>
  <PresentationFormat>Широкоэкранный</PresentationFormat>
  <Paragraphs>36</Paragraphs>
  <Slides>25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CiscoSans ExtraLight</vt:lpstr>
      <vt:lpstr>Gill Sans SemiBold</vt:lpstr>
      <vt:lpstr>Times New Roman</vt:lpstr>
      <vt:lpstr>Тема Office</vt:lpstr>
      <vt:lpstr>Урта һәм югары белем алганда татар телендә файдалы интернет-ресурслар куллану</vt:lpstr>
      <vt:lpstr>Файдалы проектлар һәм ресурслар</vt:lpstr>
      <vt:lpstr>Презентация PowerPoint</vt:lpstr>
      <vt:lpstr>Презентация PowerPoint</vt:lpstr>
      <vt:lpstr>Презентация PowerPoint</vt:lpstr>
      <vt:lpstr>Название здесь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Файдалы сылтамалар:</vt:lpstr>
      <vt:lpstr>Безнең белән элемтә: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2023-02-08T08:01:14Z</dcterms:created>
  <dcterms:modified xsi:type="dcterms:W3CDTF">2023-04-23T12:58:46Z</dcterms:modified>
</cp:coreProperties>
</file>